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1" r:id="rId3"/>
    <p:sldId id="260" r:id="rId4"/>
    <p:sldId id="262" r:id="rId5"/>
    <p:sldId id="263" r:id="rId6"/>
    <p:sldId id="257" r:id="rId7"/>
    <p:sldId id="267" r:id="rId8"/>
    <p:sldId id="258" r:id="rId9"/>
    <p:sldId id="265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76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9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6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732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12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54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72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9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76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5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2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6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1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1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01.safelinks.protection.outlook.com/?url=https%3A%2F%2Fbadgut.org%2Finformation-centre%2Fostomies%2Ftravelling-with-an-ostomy%2F&amp;data=04%7C01%7C%7C8a8880d5ab2e414df9f508d9a4975544%7C84df9e7fe9f640afb435aaaaaaaaaaaa%7C1%7C0%7C637721792140219627%7CUnknown%7CTWFpbGZsb3d8eyJWIjoiMC4wLjAwMDAiLCJQIjoiV2luMzIiLCJBTiI6Ik1haWwiLCJXVCI6Mn0%3D%7C1000&amp;sdata=ZhaAYbBcIJCn73o4j1UQPg12gurabrQTNwayL0G7V4Y%3D&amp;reserved=0" TargetMode="External"/><Relationship Id="rId7" Type="http://schemas.openxmlformats.org/officeDocument/2006/relationships/hyperlink" Target="https://na01.safelinks.protection.outlook.com/?url=https%3A%2F%2Fwww.bladderandbowel.org%2Fbowel%2Fstoma%2Ftravelling-with-a-stoma%2F&amp;data=04%7C01%7C%7C8a8880d5ab2e414df9f508d9a4975544%7C84df9e7fe9f640afb435aaaaaaaaaaaa%7C1%7C0%7C637721792140229580%7CUnknown%7CTWFpbGZsb3d8eyJWIjoiMC4wLjAwMDAiLCJQIjoiV2luMzIiLCJBTiI6Ik1haWwiLCJXVCI6Mn0%3D%7C1000&amp;sdata=fOzDkMjLQQlk1O3K16Xvj6RM31nb2rynjIVKXi7Lu%2FY%3D&amp;reserved=0" TargetMode="External"/><Relationship Id="rId2" Type="http://schemas.openxmlformats.org/officeDocument/2006/relationships/hyperlink" Target="https://meplus.convatec.com/articles/traveling-with-an-ostomy-what-to-pac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01.safelinks.protection.outlook.com/?url=https%3A%2F%2Fwww.coloplast.ca%2Fostomy%2Fpeople-with-an-ostomy%2Fliving-with-an-ostomy%2Ftravelling-with-an-ostomy%2F&amp;data=04%7C01%7C%7C8a8880d5ab2e414df9f508d9a4975544%7C84df9e7fe9f640afb435aaaaaaaaaaaa%7C1%7C0%7C637721792140229580%7CUnknown%7CTWFpbGZsb3d8eyJWIjoiMC4wLjAwMDAiLCJQIjoiV2luMzIiLCJBTiI6Ik1haWwiLCJXVCI6Mn0%3D%7C1000&amp;sdata=VLuTjmirGj56CI32ZE%2Fzuq0PFNvzSpHZYLZ8zPiEyF0%3D&amp;reserved=0" TargetMode="External"/><Relationship Id="rId5" Type="http://schemas.openxmlformats.org/officeDocument/2006/relationships/hyperlink" Target="https://www.hollister.ca/en-CA/OstomyCare/OstomyLearningCenter/LivingWithAnOstomy/TravelPrep5ToDosIfYouHaveAStoma" TargetMode="External"/><Relationship Id="rId4" Type="http://schemas.openxmlformats.org/officeDocument/2006/relationships/hyperlink" Target="https://na01.safelinks.protection.outlook.com/?url=https%3A%2F%2Fwww.ostomy.org%2Ftake-stress-air-travel-ostomy%2F&amp;data=04%7C01%7C%7C8a8880d5ab2e414df9f508d9a4975544%7C84df9e7fe9f640afb435aaaaaaaaaaaa%7C1%7C0%7C637721792140219627%7CUnknown%7CTWFpbGZsb3d8eyJWIjoiMC4wLjAwMDAiLCJQIjoiV2luMzIiLCJBTiI6Ik1haWwiLCJXVCI6Mn0%3D%7C1000&amp;sdata=dZxrbh5hL%2BiitQKOwjSsW6kWaJX7rXbhIZwDeSDzeI4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541488-C143-EF42-B9F1-8FAAE1A32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923" y="1632383"/>
            <a:ext cx="3778870" cy="3114818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chemeClr val="tx1"/>
                </a:solidFill>
              </a:rPr>
              <a:t>Julie st-georges 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B017C3-FBF7-1246-B8B3-C74DABB93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D1A384B-DD2F-5843-A48F-9319F7C84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577"/>
          <a:stretch/>
        </p:blipFill>
        <p:spPr>
          <a:xfrm>
            <a:off x="7157583" y="-1613719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88753B-DDE0-C14A-9F8D-DCBD87C9CC47}"/>
              </a:ext>
            </a:extLst>
          </p:cNvPr>
          <p:cNvSpPr txBox="1"/>
          <p:nvPr/>
        </p:nvSpPr>
        <p:spPr>
          <a:xfrm>
            <a:off x="1068811" y="2102205"/>
            <a:ext cx="658262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/>
              <a:t>Ostomy scissor </a:t>
            </a:r>
          </a:p>
          <a:p>
            <a:r>
              <a:rPr lang="fr-CA" sz="2000"/>
              <a:t>Ostomy pouches</a:t>
            </a:r>
          </a:p>
          <a:p>
            <a:r>
              <a:rPr lang="fr-CA" sz="2000"/>
              <a:t>Kin barriers, wfer show me that, o most lied keyr flnges</a:t>
            </a:r>
          </a:p>
          <a:p>
            <a:r>
              <a:rPr lang="fr-CA" sz="2000"/>
              <a:t>Additional seals or paste</a:t>
            </a:r>
          </a:p>
          <a:p>
            <a:r>
              <a:rPr lang="fr-CA" sz="2000"/>
              <a:t>Ostomy paste</a:t>
            </a:r>
          </a:p>
          <a:p>
            <a:r>
              <a:rPr lang="fr-CA" sz="2000"/>
              <a:t>Varier film or wipe, spray </a:t>
            </a:r>
          </a:p>
          <a:p>
            <a:r>
              <a:rPr lang="fr-CA" sz="2000"/>
              <a:t>Adhesive remover wipe, spray</a:t>
            </a:r>
          </a:p>
          <a:p>
            <a:r>
              <a:rPr lang="fr-CA" sz="2000"/>
              <a:t>Ostomy pouch cleaner or deodorizer</a:t>
            </a:r>
          </a:p>
          <a:p>
            <a:r>
              <a:rPr lang="fr-CA" sz="2000"/>
              <a:t>Ostomy belt or wrap</a:t>
            </a:r>
          </a:p>
          <a:p>
            <a:r>
              <a:rPr lang="fr-CA" sz="2000"/>
              <a:t>Disposal bags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C33491F-E23E-F644-AE3B-08349661D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5" r="-2" b="15579"/>
          <a:stretch/>
        </p:blipFill>
        <p:spPr>
          <a:xfrm>
            <a:off x="6873923" y="1520437"/>
            <a:ext cx="4398707" cy="398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2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E76515AE-5AF4-4983-B0EA-565605252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Question mark on green pastel background">
            <a:extLst>
              <a:ext uri="{FF2B5EF4-FFF2-40B4-BE49-F238E27FC236}">
                <a16:creationId xmlns:a16="http://schemas.microsoft.com/office/drawing/2014/main" id="{7C6B7B19-D239-164B-8739-65E2D43FD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4" r="1" b="23559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51C100AB-F99A-49AA-846B-38F018DDD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62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4C8F-ED6F-B14D-A34B-0AACF128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Summary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A9D84-F95F-424C-9EAC-890CC9857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Kind of travel / Getaway’s </a:t>
            </a:r>
          </a:p>
          <a:p>
            <a:r>
              <a:rPr lang="en-CA"/>
              <a:t>Support bubble / Communication </a:t>
            </a:r>
          </a:p>
          <a:p>
            <a:r>
              <a:rPr lang="en-CA"/>
              <a:t>Travel list / and Certificate </a:t>
            </a:r>
          </a:p>
          <a:p>
            <a:r>
              <a:rPr lang="en-CA"/>
              <a:t> important contacts / links </a:t>
            </a:r>
          </a:p>
          <a:p>
            <a:r>
              <a:rPr lang="en-CA"/>
              <a:t>Brain dumps </a:t>
            </a:r>
          </a:p>
          <a:p>
            <a:endParaRPr lang="en-CA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2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074-CD44-A042-AA7C-55E0F044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CA" sz="2800"/>
              <a:t>Where/ </a:t>
            </a:r>
            <a:r>
              <a:rPr lang="en-CA" sz="2800"/>
              <a:t>When / Duration</a:t>
            </a:r>
            <a:br>
              <a:rPr lang="fr-CA" sz="2800"/>
            </a:br>
            <a:br>
              <a:rPr lang="fr-CA" sz="2800"/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200D5-967B-0D44-AB49-D68032C8F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lnSpcReduction="10000"/>
          </a:bodyPr>
          <a:lstStyle/>
          <a:p>
            <a:endParaRPr lang="fr-CA"/>
          </a:p>
          <a:p>
            <a:r>
              <a:rPr lang="fr-CA"/>
              <a:t>WHERE/ WHEN</a:t>
            </a:r>
          </a:p>
          <a:p>
            <a:endParaRPr lang="fr-CA"/>
          </a:p>
          <a:p>
            <a:r>
              <a:rPr lang="fr-CA"/>
              <a:t>WEATHER IN AREA </a:t>
            </a:r>
          </a:p>
          <a:p>
            <a:endParaRPr lang="fr-CA"/>
          </a:p>
          <a:p>
            <a:r>
              <a:rPr lang="en-CA"/>
              <a:t>DURATION OF TRAVEL ( rule of thumb is pack supplies X 3 )</a:t>
            </a:r>
            <a:endParaRPr lang="fr-CA"/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922D2F-C007-8640-A49A-FAA9CB85E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560474"/>
            <a:ext cx="3394925" cy="341198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9B1E4BD-C668-0545-9158-0DAC118E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194" y="2252233"/>
            <a:ext cx="3394926" cy="20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2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EDE6-CF09-A845-922B-450A32D8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251" y="651522"/>
            <a:ext cx="8911687" cy="1280890"/>
          </a:xfrm>
        </p:spPr>
        <p:txBody>
          <a:bodyPr/>
          <a:lstStyle/>
          <a:p>
            <a:r>
              <a:rPr lang="en-CA"/>
              <a:t>Kind of travels / Getaways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ECBE-C6E7-DD49-A4D8-A886986DC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281" y="1932412"/>
            <a:ext cx="8915400" cy="3777622"/>
          </a:xfrm>
        </p:spPr>
        <p:txBody>
          <a:bodyPr/>
          <a:lstStyle/>
          <a:p>
            <a:endParaRPr lang="en-CA"/>
          </a:p>
          <a:p>
            <a:endParaRPr lang="en-CA"/>
          </a:p>
          <a:p>
            <a:r>
              <a:rPr lang="en-CA"/>
              <a:t>Short trip or local trip  </a:t>
            </a:r>
          </a:p>
          <a:p>
            <a:r>
              <a:rPr lang="en-CA"/>
              <a:t>Day outing </a:t>
            </a:r>
          </a:p>
          <a:p>
            <a:r>
              <a:rPr lang="en-CA"/>
              <a:t>Far away trip </a:t>
            </a:r>
          </a:p>
          <a:p>
            <a:r>
              <a:rPr lang="en-CA"/>
              <a:t>Events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49F5-512C-D74A-9728-BCA76A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Support bubble / Communication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1DE1A-C229-2943-B3DD-8B3E6ACB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586" y="2468032"/>
            <a:ext cx="8825659" cy="3416300"/>
          </a:xfrm>
        </p:spPr>
        <p:txBody>
          <a:bodyPr/>
          <a:lstStyle/>
          <a:p>
            <a:r>
              <a:rPr lang="en-CA"/>
              <a:t>Communications of your need to your support person is crucial</a:t>
            </a:r>
          </a:p>
          <a:p>
            <a:r>
              <a:rPr lang="en-CA"/>
              <a:t>Concerns and anxiety of your travel</a:t>
            </a:r>
          </a:p>
          <a:p>
            <a:r>
              <a:rPr lang="en-CA"/>
              <a:t>Have plan for yourself and your  support person(s)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81D2-D00D-DE4A-B057-D3765E03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426" y="-595670"/>
            <a:ext cx="9543861" cy="4969113"/>
          </a:xfrm>
        </p:spPr>
        <p:txBody>
          <a:bodyPr anchor="ctr">
            <a:normAutofit/>
          </a:bodyPr>
          <a:lstStyle/>
          <a:p>
            <a:r>
              <a:rPr lang="en-CA">
                <a:solidFill>
                  <a:schemeClr val="tx2">
                    <a:lumMod val="75000"/>
                  </a:schemeClr>
                </a:solidFill>
              </a:rPr>
              <a:t>Travel Planning Tips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60B41-41CA-1546-8BC2-5B870F7E0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826" y="1687698"/>
            <a:ext cx="6455549" cy="49691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CA" sz="17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CA" sz="1700">
                <a:solidFill>
                  <a:schemeClr val="tx1"/>
                </a:solidFill>
              </a:rPr>
              <a:t>Plan number of days gone and bring extra supplies with you.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CA" sz="1700">
                <a:solidFill>
                  <a:schemeClr val="tx1"/>
                </a:solidFill>
              </a:rPr>
              <a:t>Bring as much supplies with you on </a:t>
            </a:r>
            <a:r>
              <a:rPr lang="en-CA" sz="1700" err="1">
                <a:solidFill>
                  <a:schemeClr val="tx1"/>
                </a:solidFill>
              </a:rPr>
              <a:t>pla</a:t>
            </a:r>
            <a:r>
              <a:rPr lang="fr-CA" sz="1700">
                <a:solidFill>
                  <a:schemeClr val="tx1"/>
                </a:solidFill>
              </a:rPr>
              <a:t>ne</a:t>
            </a:r>
            <a:r>
              <a:rPr lang="en-CA" sz="1700">
                <a:solidFill>
                  <a:schemeClr val="tx1"/>
                </a:solidFill>
              </a:rPr>
              <a:t> and pre-cut to the right size before leaving a you are not guaranteed to keep your scissors.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CA" sz="1700">
                <a:solidFill>
                  <a:schemeClr val="tx1"/>
                </a:solidFill>
              </a:rPr>
              <a:t>Get a travel certificate for travel with medical supplies.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CA" sz="1700">
                <a:solidFill>
                  <a:schemeClr val="tx1"/>
                </a:solidFill>
              </a:rPr>
              <a:t>Write a LIST of what to bring</a:t>
            </a:r>
            <a:r>
              <a:rPr lang="fr-CA" sz="1700">
                <a:solidFill>
                  <a:schemeClr val="tx1"/>
                </a:solidFill>
              </a:rPr>
              <a:t>, </a:t>
            </a:r>
            <a:r>
              <a:rPr lang="en-CA" sz="1700">
                <a:solidFill>
                  <a:schemeClr val="tx1"/>
                </a:solidFill>
              </a:rPr>
              <a:t>concern and question for your Doctor and what you need help with from your support circle.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CA" sz="1700">
                <a:solidFill>
                  <a:schemeClr val="tx1"/>
                </a:solidFill>
              </a:rPr>
              <a:t>Take the time needed to prepare yourself ( mentally</a:t>
            </a:r>
            <a:r>
              <a:rPr lang="fr-CA" sz="1700">
                <a:solidFill>
                  <a:schemeClr val="tx1"/>
                </a:solidFill>
              </a:rPr>
              <a:t>, </a:t>
            </a:r>
            <a:r>
              <a:rPr lang="en-CA" sz="1700">
                <a:solidFill>
                  <a:schemeClr val="tx1"/>
                </a:solidFill>
              </a:rPr>
              <a:t>physically, emotionally).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fr-CA" sz="1700">
                <a:solidFill>
                  <a:schemeClr val="tx1"/>
                </a:solidFill>
              </a:rPr>
              <a:t>Add up the number of Ostomy</a:t>
            </a:r>
            <a:r>
              <a:rPr lang="en-CA" sz="1700">
                <a:solidFill>
                  <a:schemeClr val="tx1"/>
                </a:solidFill>
              </a:rPr>
              <a:t> supplies and accessories you typically use per day not, </a:t>
            </a:r>
            <a:r>
              <a:rPr lang="fr-CA" sz="1700">
                <a:solidFill>
                  <a:schemeClr val="tx1"/>
                </a:solidFill>
              </a:rPr>
              <a:t>multiply that number</a:t>
            </a:r>
            <a:r>
              <a:rPr lang="en-CA" sz="1700">
                <a:solidFill>
                  <a:schemeClr val="tx1"/>
                </a:solidFill>
              </a:rPr>
              <a:t> by the number of days</a:t>
            </a:r>
            <a:r>
              <a:rPr lang="fr-CA" sz="1700">
                <a:solidFill>
                  <a:schemeClr val="tx1"/>
                </a:solidFill>
              </a:rPr>
              <a:t> you plan </a:t>
            </a:r>
            <a:r>
              <a:rPr lang="en-CA" sz="1700">
                <a:solidFill>
                  <a:schemeClr val="tx1"/>
                </a:solidFill>
              </a:rPr>
              <a:t>to be away,</a:t>
            </a:r>
            <a:r>
              <a:rPr lang="fr-CA" sz="1700">
                <a:solidFill>
                  <a:schemeClr val="tx1"/>
                </a:solidFill>
              </a:rPr>
              <a:t> that </a:t>
            </a:r>
            <a:r>
              <a:rPr lang="en-CA" sz="1700">
                <a:solidFill>
                  <a:schemeClr val="tx1"/>
                </a:solidFill>
              </a:rPr>
              <a:t>should </a:t>
            </a:r>
            <a:r>
              <a:rPr lang="fr-CA" sz="1700">
                <a:solidFill>
                  <a:schemeClr val="tx1"/>
                </a:solidFill>
              </a:rPr>
              <a:t>be your bare minimum to pack with you.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fr-CA" sz="1700">
                <a:solidFill>
                  <a:schemeClr val="tx1"/>
                </a:solidFill>
              </a:rPr>
              <a:t>If travelling by air make sure to follow flying guidelines</a:t>
            </a:r>
            <a:r>
              <a:rPr lang="en-CA" sz="1700">
                <a:solidFill>
                  <a:schemeClr val="tx1"/>
                </a:solidFill>
              </a:rPr>
              <a:t>.</a:t>
            </a:r>
            <a:endParaRPr lang="en-US" sz="1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57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966F-4FED-D744-AD2B-CA872BCA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212121"/>
                </a:solidFill>
                <a:latin typeface="Arial" panose="020B0604020202020204" pitchFamily="34" charset="0"/>
              </a:rPr>
              <a:t>Terrific Travel Hints</a:t>
            </a:r>
            <a:r>
              <a:rPr lang="en-CA" sz="4400" b="1" i="0" u="sng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1268D-A78D-F543-86CA-DF4AE522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16" y="1634065"/>
            <a:ext cx="9310382" cy="3318936"/>
          </a:xfrm>
        </p:spPr>
        <p:txBody>
          <a:bodyPr>
            <a:noAutofit/>
          </a:bodyPr>
          <a:lstStyle/>
          <a:p>
            <a:r>
              <a:rPr lang="en-CA" sz="9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</a:t>
            </a:r>
            <a:endParaRPr lang="en-CA" sz="90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endParaRPr lang="en-CA" sz="90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endParaRPr lang="en-CA" sz="900" b="0" i="0" u="none" strike="noStrike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r>
              <a:rPr lang="en-CA" sz="900" b="1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</a:t>
            </a:r>
            <a:endParaRPr lang="en-CA" sz="1300" i="0" u="none" strike="noStrike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endParaRPr lang="en-CA" sz="130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CA" sz="130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1     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Change your pouch within 24 hours before departure to assure proper complete adherence.            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</a:t>
            </a:r>
            <a:endParaRPr lang="en-CA" sz="1300" i="0" u="none" strike="noStrike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r>
              <a:rPr lang="en-CA" sz="130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2    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Take  at least twice as many supplies as you think you may need. Pack these in your carryon case along 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with a change of 	         	  clothing for emergencies. ( personally I would not let these get out of my hands ).</a:t>
            </a:r>
            <a:endParaRPr lang="en-CA" sz="1300" i="0" u="none" strike="noStrike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r>
              <a:rPr lang="en-CA" sz="130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3     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When traveling by air, car, train, pony express, burro, or camel, during a hike or bungee 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jumping, </a:t>
            </a:r>
            <a:r>
              <a:rPr lang="en-CA" sz="1300" b="1" i="0" u="none" strike="noStrike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protect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 supplies from extreme heat and cold. New </a:t>
            </a:r>
            <a:r>
              <a:rPr lang="en-CA" sz="1300" i="0" u="none" strike="noStrike" err="1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ostomates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 who ignore this caution may have flanges that won’t stick or plastic pouches that crack .</a:t>
            </a:r>
            <a:endParaRPr lang="en-CA" sz="1300" i="0" u="none" strike="noStrike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r>
              <a:rPr lang="en-CA" sz="130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4          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Air pressure in planes may affect the fullness of your pouch, so empty it before you board. Take      </a:t>
            </a:r>
            <a:r>
              <a:rPr lang="en-CA" sz="130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</a:t>
            </a:r>
            <a:endParaRPr lang="en-CA" sz="1300" i="0" u="none" strike="noStrike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r>
              <a:rPr lang="en-CA" sz="1300" i="0" u="none" strike="noStrike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supplies in carryon and don’t dislodge your pouch by lifting a suitcase into the overhead bin. Sure, we know we are repeating not to check your supplies, because it’s that important</a:t>
            </a:r>
            <a:r>
              <a:rPr lang="en-CA" sz="900" b="0" i="0" u="none" strike="noStrike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en-CA" sz="900" b="0" i="0" u="none" strike="noStrike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r>
              <a:rPr lang="en-CA" sz="9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</a:t>
            </a:r>
            <a:endParaRPr lang="en-CA" sz="900" b="0" i="0" u="none" strike="noStrike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899EA-C009-074E-BEB4-2E43EC1DFF92}"/>
              </a:ext>
            </a:extLst>
          </p:cNvPr>
          <p:cNvSpPr txBox="1"/>
          <p:nvPr/>
        </p:nvSpPr>
        <p:spPr>
          <a:xfrm>
            <a:off x="3313317" y="2546232"/>
            <a:ext cx="6123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1800" b="1" i="0" u="none" strike="noStrike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4038-B3D8-6F43-904F-34D7F96C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fr-CA">
                <a:solidFill>
                  <a:schemeClr val="bg1"/>
                </a:solidFill>
              </a:rPr>
              <a:t>Tips to help itch anxiety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247CE-FBA4-9F42-831D-AE75FF656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Communication is critical </a:t>
            </a:r>
          </a:p>
          <a:p>
            <a:r>
              <a:rPr lang="fr-CA">
                <a:solidFill>
                  <a:schemeClr val="bg1"/>
                </a:solidFill>
              </a:rPr>
              <a:t>Be clear on the help you need</a:t>
            </a:r>
          </a:p>
          <a:p>
            <a:r>
              <a:rPr lang="fr-CA">
                <a:solidFill>
                  <a:schemeClr val="bg1"/>
                </a:solidFill>
              </a:rPr>
              <a:t>Yeah order is on the way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85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102C-5FB8-8D4B-A484-C41778811D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59803" y="631825"/>
            <a:ext cx="3341688" cy="4597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Important contacts/ links</a:t>
            </a:r>
            <a:r>
              <a:rPr lang="en-US">
                <a:solidFill>
                  <a:srgbClr val="EBEBEB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E2C64-6EAF-A24D-B5C5-1D73FFA2F8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28335" y="631825"/>
            <a:ext cx="5503862" cy="5953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900" u="none" strike="noStrike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meplus.convatec.com</a:t>
            </a: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/articles/traveling-with-an-ostomy-what-to-pack/</a:t>
            </a:r>
            <a:endParaRPr lang="en-US" sz="1900" u="none" strike="noStrik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900" u="none" strike="noStrike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badgut.org</a:t>
            </a: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/information-centre/</a:t>
            </a:r>
            <a:r>
              <a:rPr lang="en-US" sz="1900" u="none" strike="noStrike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ostomies</a:t>
            </a: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900" u="none" strike="noStrike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travelling-with-an</a:t>
            </a: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-ostomy/</a:t>
            </a:r>
            <a:b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1900" u="none" strike="noStrik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https://www.ostomy.org/take-stress-air-travel-ostomy/</a:t>
            </a:r>
            <a:b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1900" u="none" strike="noStrik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900" u="none" strike="noStrike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www.hollister.ca</a:t>
            </a: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/en-CA/OstomyCare/OstomyLearningCenter/LivingWithAnOstomy/TravelPrep5ToDosIfYouHaveAStoma</a:t>
            </a:r>
            <a:b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1900" u="none" strike="noStrik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900" u="none" strike="noStrike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www.coloplast.ca</a:t>
            </a: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/ostomy/people-with-an-ostomy/living-with-an-ostomy/</a:t>
            </a:r>
            <a:r>
              <a:rPr lang="en-US" sz="1900" u="none" strike="noStrike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travelling-with-an</a:t>
            </a: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-ostomy/</a:t>
            </a:r>
            <a:b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1900" u="none" strike="noStrik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900" u="none" strike="noStrike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www.bladderandbowel.org</a:t>
            </a:r>
            <a: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/bowel/stoma/</a:t>
            </a:r>
            <a:r>
              <a:rPr lang="en-US" sz="1900" u="none" strike="noStrike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travelling-with-a-stoma</a:t>
            </a:r>
            <a:br>
              <a:rPr lang="en-US" sz="190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1900" u="none" strike="noStrik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8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Julie st-georges </vt:lpstr>
      <vt:lpstr>Summary </vt:lpstr>
      <vt:lpstr>Where/ When / Duration  </vt:lpstr>
      <vt:lpstr>Kind of travels / Getaways</vt:lpstr>
      <vt:lpstr>Support bubble / Communication</vt:lpstr>
      <vt:lpstr>Travel Planning Tips</vt:lpstr>
      <vt:lpstr>Terrific Travel Hints </vt:lpstr>
      <vt:lpstr>Tips to help itch anxiety</vt:lpstr>
      <vt:lpstr>Important contacts/ links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with IBD/Ostomy   </dc:title>
  <dc:creator>Julie St-Georges</dc:creator>
  <cp:lastModifiedBy>Julie St-Georges</cp:lastModifiedBy>
  <cp:revision>2</cp:revision>
  <dcterms:created xsi:type="dcterms:W3CDTF">2021-10-20T00:17:28Z</dcterms:created>
  <dcterms:modified xsi:type="dcterms:W3CDTF">2021-11-22T20:05:51Z</dcterms:modified>
</cp:coreProperties>
</file>